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1"/>
  </p:notesMasterIdLst>
  <p:sldIdLst>
    <p:sldId id="256" r:id="rId2"/>
    <p:sldId id="259" r:id="rId3"/>
    <p:sldId id="313" r:id="rId4"/>
    <p:sldId id="315" r:id="rId5"/>
    <p:sldId id="316" r:id="rId6"/>
    <p:sldId id="257" r:id="rId7"/>
    <p:sldId id="317" r:id="rId8"/>
    <p:sldId id="318" r:id="rId9"/>
    <p:sldId id="323" r:id="rId10"/>
    <p:sldId id="319" r:id="rId11"/>
    <p:sldId id="324" r:id="rId12"/>
    <p:sldId id="320" r:id="rId13"/>
    <p:sldId id="325" r:id="rId14"/>
    <p:sldId id="321" r:id="rId15"/>
    <p:sldId id="326" r:id="rId16"/>
    <p:sldId id="322" r:id="rId17"/>
    <p:sldId id="327" r:id="rId18"/>
    <p:sldId id="328" r:id="rId19"/>
    <p:sldId id="258" r:id="rId20"/>
  </p:sldIdLst>
  <p:sldSz cx="9144000" cy="5143500" type="screen16x9"/>
  <p:notesSz cx="6858000" cy="9144000"/>
  <p:embeddedFontLst>
    <p:embeddedFont>
      <p:font typeface="Raleway" pitchFamily="2" charset="0"/>
      <p:regular r:id="rId22"/>
      <p:bold r:id="rId23"/>
      <p:italic r:id="rId24"/>
      <p:boldItalic r:id="rId25"/>
    </p:embeddedFont>
    <p:embeddedFont>
      <p:font typeface="Unna" panose="020B060007020508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49E9AE-3841-474D-95C5-B869109343F6}">
  <a:tblStyle styleId="{C349E9AE-3841-474D-95C5-B869109343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254" y="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b4c6d2e9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eb4c6d2e9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3d42c1dd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3d42c1dd5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9647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3d42c1dd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3d42c1dd5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487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3d42c1dd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3d42c1dd5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9497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3d42c1dd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3d42c1dd5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5196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3d42c1dd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3d42c1dd5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26156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3d42c1dd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3d42c1dd5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35592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3d42c1dd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3d42c1dd5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64706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3d42c1dd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3d42c1dd5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46442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eb4c6d2e9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eb4c6d2e93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04346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c409ac894_0_18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ec409ac894_0_18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93d42c1dd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93d42c1dd5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3d42c1dd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3d42c1dd5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3017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3d42c1dd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3d42c1dd5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1942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3d42c1dd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3d42c1dd5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872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3d42c1dd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3d42c1dd5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3d42c1dd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3d42c1dd5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1839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3d42c1dd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3d42c1dd5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9417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3d42c1dd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3d42c1dd5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2296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834500" y="1097773"/>
            <a:ext cx="5475000" cy="225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272200" y="3614587"/>
            <a:ext cx="4599600" cy="3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13250" y="1297400"/>
            <a:ext cx="7717500" cy="33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solidFill>
          <a:schemeClr val="dk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713225" y="1932000"/>
            <a:ext cx="23994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2"/>
          </p:nvPr>
        </p:nvSpPr>
        <p:spPr>
          <a:xfrm>
            <a:off x="713225" y="2340475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3" hasCustomPrompt="1"/>
          </p:nvPr>
        </p:nvSpPr>
        <p:spPr>
          <a:xfrm>
            <a:off x="713225" y="1407400"/>
            <a:ext cx="23994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4"/>
          </p:nvPr>
        </p:nvSpPr>
        <p:spPr>
          <a:xfrm>
            <a:off x="713225" y="3664450"/>
            <a:ext cx="23994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5"/>
          </p:nvPr>
        </p:nvSpPr>
        <p:spPr>
          <a:xfrm>
            <a:off x="713225" y="4072925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6" hasCustomPrompt="1"/>
          </p:nvPr>
        </p:nvSpPr>
        <p:spPr>
          <a:xfrm>
            <a:off x="713225" y="3139850"/>
            <a:ext cx="23994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7"/>
          </p:nvPr>
        </p:nvSpPr>
        <p:spPr>
          <a:xfrm>
            <a:off x="6237400" y="1932000"/>
            <a:ext cx="23994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8"/>
          </p:nvPr>
        </p:nvSpPr>
        <p:spPr>
          <a:xfrm>
            <a:off x="6237400" y="2340475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9" hasCustomPrompt="1"/>
          </p:nvPr>
        </p:nvSpPr>
        <p:spPr>
          <a:xfrm>
            <a:off x="6237400" y="1407400"/>
            <a:ext cx="23994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3"/>
          </p:nvPr>
        </p:nvSpPr>
        <p:spPr>
          <a:xfrm>
            <a:off x="6237400" y="3664450"/>
            <a:ext cx="23994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4"/>
          </p:nvPr>
        </p:nvSpPr>
        <p:spPr>
          <a:xfrm>
            <a:off x="6237400" y="4072925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15" hasCustomPrompt="1"/>
          </p:nvPr>
        </p:nvSpPr>
        <p:spPr>
          <a:xfrm>
            <a:off x="6237400" y="3139850"/>
            <a:ext cx="23994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6"/>
          </p:nvPr>
        </p:nvSpPr>
        <p:spPr>
          <a:xfrm>
            <a:off x="3475313" y="1932000"/>
            <a:ext cx="23994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7"/>
          </p:nvPr>
        </p:nvSpPr>
        <p:spPr>
          <a:xfrm>
            <a:off x="3475313" y="2340475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18" hasCustomPrompt="1"/>
          </p:nvPr>
        </p:nvSpPr>
        <p:spPr>
          <a:xfrm>
            <a:off x="3475313" y="1407400"/>
            <a:ext cx="23994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9"/>
          </p:nvPr>
        </p:nvSpPr>
        <p:spPr>
          <a:xfrm>
            <a:off x="3475313" y="3664450"/>
            <a:ext cx="23994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20"/>
          </p:nvPr>
        </p:nvSpPr>
        <p:spPr>
          <a:xfrm>
            <a:off x="3475313" y="4072925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21" hasCustomPrompt="1"/>
          </p:nvPr>
        </p:nvSpPr>
        <p:spPr>
          <a:xfrm>
            <a:off x="3475313" y="3139850"/>
            <a:ext cx="23994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_1_1_1">
    <p:bg>
      <p:bgPr>
        <a:solidFill>
          <a:schemeClr val="dk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2833050" y="1425500"/>
            <a:ext cx="3477900" cy="9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subTitle" idx="1"/>
          </p:nvPr>
        </p:nvSpPr>
        <p:spPr>
          <a:xfrm>
            <a:off x="3095550" y="2631988"/>
            <a:ext cx="2952900" cy="10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4_1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7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7"/>
          <p:cNvSpPr txBox="1">
            <a:spLocks noGrp="1"/>
          </p:cNvSpPr>
          <p:nvPr>
            <p:ph type="subTitle" idx="1"/>
          </p:nvPr>
        </p:nvSpPr>
        <p:spPr>
          <a:xfrm>
            <a:off x="994050" y="2614450"/>
            <a:ext cx="21387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subTitle" idx="2"/>
          </p:nvPr>
        </p:nvSpPr>
        <p:spPr>
          <a:xfrm>
            <a:off x="994050" y="3022925"/>
            <a:ext cx="21387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3"/>
          </p:nvPr>
        </p:nvSpPr>
        <p:spPr>
          <a:xfrm>
            <a:off x="6011275" y="2614450"/>
            <a:ext cx="21387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63" name="Google Shape;163;p27"/>
          <p:cNvSpPr txBox="1">
            <a:spLocks noGrp="1"/>
          </p:cNvSpPr>
          <p:nvPr>
            <p:ph type="subTitle" idx="4"/>
          </p:nvPr>
        </p:nvSpPr>
        <p:spPr>
          <a:xfrm>
            <a:off x="6011275" y="3022925"/>
            <a:ext cx="21387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5"/>
          </p:nvPr>
        </p:nvSpPr>
        <p:spPr>
          <a:xfrm>
            <a:off x="3502662" y="2614450"/>
            <a:ext cx="21387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subTitle" idx="6"/>
          </p:nvPr>
        </p:nvSpPr>
        <p:spPr>
          <a:xfrm>
            <a:off x="3502663" y="3022925"/>
            <a:ext cx="21387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solidFill>
          <a:schemeClr val="dk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bg>
      <p:bgPr>
        <a:solidFill>
          <a:schemeClr val="dk1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97400"/>
            <a:ext cx="7717500" cy="3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59" r:id="rId4"/>
    <p:sldLayoutId id="2147483664" r:id="rId5"/>
    <p:sldLayoutId id="2147483673" r:id="rId6"/>
    <p:sldLayoutId id="2147483677" r:id="rId7"/>
    <p:sldLayoutId id="214748367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" name="Google Shape;215;p35"/>
          <p:cNvCxnSpPr/>
          <p:nvPr/>
        </p:nvCxnSpPr>
        <p:spPr>
          <a:xfrm>
            <a:off x="2403000" y="3434126"/>
            <a:ext cx="4338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6" name="Google Shape;216;p35"/>
          <p:cNvSpPr txBox="1">
            <a:spLocks noGrp="1"/>
          </p:cNvSpPr>
          <p:nvPr>
            <p:ph type="ctrTitle"/>
          </p:nvPr>
        </p:nvSpPr>
        <p:spPr>
          <a:xfrm>
            <a:off x="1834500" y="1097773"/>
            <a:ext cx="5475000" cy="22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SPS Library System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October 2022</a:t>
            </a:r>
            <a:br>
              <a:rPr lang="en" dirty="0"/>
            </a:br>
            <a:r>
              <a:rPr lang="en" dirty="0"/>
              <a:t>MPP Project</a:t>
            </a:r>
            <a:endParaRPr dirty="0"/>
          </a:p>
        </p:txBody>
      </p:sp>
      <p:sp>
        <p:nvSpPr>
          <p:cNvPr id="217" name="Google Shape;217;p35"/>
          <p:cNvSpPr txBox="1">
            <a:spLocks noGrp="1"/>
          </p:cNvSpPr>
          <p:nvPr>
            <p:ph type="subTitle" idx="1"/>
          </p:nvPr>
        </p:nvSpPr>
        <p:spPr>
          <a:xfrm>
            <a:off x="2272200" y="3614586"/>
            <a:ext cx="4599600" cy="9636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Presented by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Khin Myo Wai,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Phyo Theingi,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Soe Thandar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Google Shape;222;p36"/>
          <p:cNvCxnSpPr/>
          <p:nvPr/>
        </p:nvCxnSpPr>
        <p:spPr>
          <a:xfrm>
            <a:off x="2479650" y="496675"/>
            <a:ext cx="418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" name="Google Shape;223;p36"/>
          <p:cNvSpPr txBox="1">
            <a:spLocks noGrp="1"/>
          </p:cNvSpPr>
          <p:nvPr>
            <p:ph type="title"/>
          </p:nvPr>
        </p:nvSpPr>
        <p:spPr>
          <a:xfrm>
            <a:off x="713225" y="-224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/>
              <a:t>Add New Book</a:t>
            </a:r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602A791-ED63-B44B-CACF-E714A40E5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173" y="536011"/>
            <a:ext cx="6417078" cy="460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676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Google Shape;222;p36"/>
          <p:cNvCxnSpPr/>
          <p:nvPr/>
        </p:nvCxnSpPr>
        <p:spPr>
          <a:xfrm>
            <a:off x="2479650" y="496675"/>
            <a:ext cx="418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" name="Google Shape;223;p36"/>
          <p:cNvSpPr txBox="1">
            <a:spLocks noGrp="1"/>
          </p:cNvSpPr>
          <p:nvPr>
            <p:ph type="title"/>
          </p:nvPr>
        </p:nvSpPr>
        <p:spPr>
          <a:xfrm>
            <a:off x="713225" y="-224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/>
              <a:t>Add New Book Sequence Diagram</a:t>
            </a:r>
            <a:endParaRPr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E2B90B6-375A-953E-FDBF-AD1373FA4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09" y="562415"/>
            <a:ext cx="8207369" cy="455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042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Google Shape;222;p36"/>
          <p:cNvCxnSpPr/>
          <p:nvPr/>
        </p:nvCxnSpPr>
        <p:spPr>
          <a:xfrm>
            <a:off x="2479650" y="496675"/>
            <a:ext cx="418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" name="Google Shape;223;p36"/>
          <p:cNvSpPr txBox="1">
            <a:spLocks noGrp="1"/>
          </p:cNvSpPr>
          <p:nvPr>
            <p:ph type="title"/>
          </p:nvPr>
        </p:nvSpPr>
        <p:spPr>
          <a:xfrm>
            <a:off x="713225" y="-224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/>
              <a:t>Add New Book Copy</a:t>
            </a:r>
            <a:endParaRPr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4809DCF-33A8-ADC5-36DB-BD6F8D4FA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622" y="573538"/>
            <a:ext cx="6305953" cy="452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01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Google Shape;222;p36"/>
          <p:cNvCxnSpPr/>
          <p:nvPr/>
        </p:nvCxnSpPr>
        <p:spPr>
          <a:xfrm>
            <a:off x="2479650" y="496675"/>
            <a:ext cx="418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" name="Google Shape;223;p36"/>
          <p:cNvSpPr txBox="1">
            <a:spLocks noGrp="1"/>
          </p:cNvSpPr>
          <p:nvPr>
            <p:ph type="title"/>
          </p:nvPr>
        </p:nvSpPr>
        <p:spPr>
          <a:xfrm>
            <a:off x="713225" y="-224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/>
              <a:t>Add New Book Copy Sequence Diagram</a:t>
            </a:r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B656921-7183-48DB-674E-07CF06154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448" y="565150"/>
            <a:ext cx="6020127" cy="453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852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Google Shape;222;p36"/>
          <p:cNvCxnSpPr/>
          <p:nvPr/>
        </p:nvCxnSpPr>
        <p:spPr>
          <a:xfrm>
            <a:off x="2479650" y="496675"/>
            <a:ext cx="418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" name="Google Shape;223;p36"/>
          <p:cNvSpPr txBox="1">
            <a:spLocks noGrp="1"/>
          </p:cNvSpPr>
          <p:nvPr>
            <p:ph type="title"/>
          </p:nvPr>
        </p:nvSpPr>
        <p:spPr>
          <a:xfrm>
            <a:off x="713225" y="-224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/>
              <a:t>Checkout Book</a:t>
            </a:r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9974F5B-F971-1FEB-4DC7-3EDF44AA3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947" y="537601"/>
            <a:ext cx="6414861" cy="460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121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Google Shape;222;p36"/>
          <p:cNvCxnSpPr/>
          <p:nvPr/>
        </p:nvCxnSpPr>
        <p:spPr>
          <a:xfrm>
            <a:off x="2479650" y="496675"/>
            <a:ext cx="418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" name="Google Shape;223;p36"/>
          <p:cNvSpPr txBox="1">
            <a:spLocks noGrp="1"/>
          </p:cNvSpPr>
          <p:nvPr>
            <p:ph type="title"/>
          </p:nvPr>
        </p:nvSpPr>
        <p:spPr>
          <a:xfrm>
            <a:off x="713225" y="-224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/>
              <a:t>Checkout Book Sequence Diagram</a:t>
            </a:r>
            <a:endParaRPr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0783D3A-AEEB-5DC9-CD37-790EF0956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664" y="537601"/>
            <a:ext cx="6154165" cy="458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60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Google Shape;222;p36"/>
          <p:cNvCxnSpPr/>
          <p:nvPr/>
        </p:nvCxnSpPr>
        <p:spPr>
          <a:xfrm>
            <a:off x="2479650" y="496675"/>
            <a:ext cx="418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" name="Google Shape;223;p36"/>
          <p:cNvSpPr txBox="1">
            <a:spLocks noGrp="1"/>
          </p:cNvSpPr>
          <p:nvPr>
            <p:ph type="title"/>
          </p:nvPr>
        </p:nvSpPr>
        <p:spPr>
          <a:xfrm>
            <a:off x="713225" y="-224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/>
              <a:t>Print Checkout Record</a:t>
            </a:r>
            <a:endParaRPr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A4B5AA3-E6E7-A34D-7EC2-F520192EC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423" y="537601"/>
            <a:ext cx="6363103" cy="456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43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Google Shape;222;p36"/>
          <p:cNvCxnSpPr/>
          <p:nvPr/>
        </p:nvCxnSpPr>
        <p:spPr>
          <a:xfrm>
            <a:off x="2479650" y="496675"/>
            <a:ext cx="418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" name="Google Shape;223;p36"/>
          <p:cNvSpPr txBox="1">
            <a:spLocks noGrp="1"/>
          </p:cNvSpPr>
          <p:nvPr>
            <p:ph type="title"/>
          </p:nvPr>
        </p:nvSpPr>
        <p:spPr>
          <a:xfrm>
            <a:off x="713225" y="-224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/>
              <a:t>Print Checkout Record Sequence Diagram</a:t>
            </a:r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091E74C-4234-84C4-FAA9-0DB38EC62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94" y="541802"/>
            <a:ext cx="8147482" cy="460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59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2" name="Google Shape;282;p42"/>
          <p:cNvCxnSpPr/>
          <p:nvPr/>
        </p:nvCxnSpPr>
        <p:spPr>
          <a:xfrm>
            <a:off x="2458050" y="493500"/>
            <a:ext cx="422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3" name="Google Shape;303;p42"/>
          <p:cNvSpPr txBox="1">
            <a:spLocks noGrp="1"/>
          </p:cNvSpPr>
          <p:nvPr>
            <p:ph type="title"/>
          </p:nvPr>
        </p:nvSpPr>
        <p:spPr>
          <a:xfrm>
            <a:off x="713225" y="-256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sp>
        <p:nvSpPr>
          <p:cNvPr id="304" name="Google Shape;304;p42"/>
          <p:cNvSpPr txBox="1">
            <a:spLocks noGrp="1"/>
          </p:cNvSpPr>
          <p:nvPr>
            <p:ph type="subTitle" idx="1"/>
          </p:nvPr>
        </p:nvSpPr>
        <p:spPr>
          <a:xfrm>
            <a:off x="994050" y="2674775"/>
            <a:ext cx="21387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Khin Myo Wai</a:t>
            </a:r>
            <a:endParaRPr dirty="0"/>
          </a:p>
        </p:txBody>
      </p:sp>
      <p:sp>
        <p:nvSpPr>
          <p:cNvPr id="306" name="Google Shape;306;p42"/>
          <p:cNvSpPr txBox="1">
            <a:spLocks noGrp="1"/>
          </p:cNvSpPr>
          <p:nvPr>
            <p:ph type="subTitle" idx="3"/>
          </p:nvPr>
        </p:nvSpPr>
        <p:spPr>
          <a:xfrm>
            <a:off x="6011275" y="2674775"/>
            <a:ext cx="21387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Soe Thandar</a:t>
            </a:r>
            <a:endParaRPr dirty="0"/>
          </a:p>
        </p:txBody>
      </p:sp>
      <p:sp>
        <p:nvSpPr>
          <p:cNvPr id="308" name="Google Shape;308;p42"/>
          <p:cNvSpPr txBox="1">
            <a:spLocks noGrp="1"/>
          </p:cNvSpPr>
          <p:nvPr>
            <p:ph type="subTitle" idx="5"/>
          </p:nvPr>
        </p:nvSpPr>
        <p:spPr>
          <a:xfrm>
            <a:off x="3502662" y="2674775"/>
            <a:ext cx="21387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Phyo Theingi</a:t>
            </a:r>
            <a:endParaRPr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965094C-BCF0-04AE-6A56-44F6843A2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377" y="1312744"/>
            <a:ext cx="1793245" cy="129574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60752E2-61BF-F9C8-4C59-54983BB68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929" y="1289994"/>
            <a:ext cx="1323076" cy="13244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70020FD-EFBC-B092-D167-45ED1E9FC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994" y="1280288"/>
            <a:ext cx="1334162" cy="133416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Google Shape;337;p46">
            <a:extLst>
              <a:ext uri="{FF2B5EF4-FFF2-40B4-BE49-F238E27FC236}">
                <a16:creationId xmlns:a16="http://schemas.microsoft.com/office/drawing/2014/main" id="{77E23FF7-9E63-D6E4-61DA-3B9014E94483}"/>
              </a:ext>
            </a:extLst>
          </p:cNvPr>
          <p:cNvSpPr/>
          <p:nvPr/>
        </p:nvSpPr>
        <p:spPr>
          <a:xfrm>
            <a:off x="1297941" y="1228416"/>
            <a:ext cx="1464629" cy="142696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37;p46">
            <a:extLst>
              <a:ext uri="{FF2B5EF4-FFF2-40B4-BE49-F238E27FC236}">
                <a16:creationId xmlns:a16="http://schemas.microsoft.com/office/drawing/2014/main" id="{2D55EE4A-AD87-1415-1EFB-3F91B6539C2A}"/>
              </a:ext>
            </a:extLst>
          </p:cNvPr>
          <p:cNvSpPr/>
          <p:nvPr/>
        </p:nvSpPr>
        <p:spPr>
          <a:xfrm>
            <a:off x="6357760" y="1228416"/>
            <a:ext cx="1464629" cy="142696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37;p46">
            <a:extLst>
              <a:ext uri="{FF2B5EF4-FFF2-40B4-BE49-F238E27FC236}">
                <a16:creationId xmlns:a16="http://schemas.microsoft.com/office/drawing/2014/main" id="{B2EEE30C-3E7F-45EA-C799-48C4EAE0EC30}"/>
              </a:ext>
            </a:extLst>
          </p:cNvPr>
          <p:cNvSpPr/>
          <p:nvPr/>
        </p:nvSpPr>
        <p:spPr>
          <a:xfrm>
            <a:off x="3648877" y="1248537"/>
            <a:ext cx="1848320" cy="1393809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70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 txBox="1">
            <a:spLocks noGrp="1"/>
          </p:cNvSpPr>
          <p:nvPr>
            <p:ph type="title"/>
          </p:nvPr>
        </p:nvSpPr>
        <p:spPr>
          <a:xfrm>
            <a:off x="1916112" y="1425500"/>
            <a:ext cx="5311775" cy="9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300" dirty="0"/>
              <a:t>Thank you</a:t>
            </a:r>
            <a:r>
              <a:rPr lang="en" sz="8300" dirty="0">
                <a:solidFill>
                  <a:schemeClr val="dk2"/>
                </a:solidFill>
              </a:rPr>
              <a:t>!</a:t>
            </a:r>
            <a:endParaRPr sz="8300" dirty="0">
              <a:solidFill>
                <a:schemeClr val="dk2"/>
              </a:solidFill>
            </a:endParaRPr>
          </a:p>
        </p:txBody>
      </p:sp>
      <p:cxnSp>
        <p:nvCxnSpPr>
          <p:cNvPr id="231" name="Google Shape;231;p37"/>
          <p:cNvCxnSpPr/>
          <p:nvPr/>
        </p:nvCxnSpPr>
        <p:spPr>
          <a:xfrm>
            <a:off x="3203400" y="2536213"/>
            <a:ext cx="2737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6" name="Google Shape;236;p38"/>
          <p:cNvCxnSpPr/>
          <p:nvPr/>
        </p:nvCxnSpPr>
        <p:spPr>
          <a:xfrm>
            <a:off x="3167250" y="1058650"/>
            <a:ext cx="2809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7" name="Google Shape;237;p38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Appendix</a:t>
            </a:r>
            <a:endParaRPr dirty="0"/>
          </a:p>
        </p:txBody>
      </p:sp>
      <p:sp>
        <p:nvSpPr>
          <p:cNvPr id="238" name="Google Shape;238;p38"/>
          <p:cNvSpPr txBox="1">
            <a:spLocks noGrp="1"/>
          </p:cNvSpPr>
          <p:nvPr>
            <p:ph type="subTitle" idx="1"/>
          </p:nvPr>
        </p:nvSpPr>
        <p:spPr>
          <a:xfrm>
            <a:off x="713225" y="1932000"/>
            <a:ext cx="23994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cases</a:t>
            </a:r>
            <a:endParaRPr dirty="0"/>
          </a:p>
        </p:txBody>
      </p:sp>
      <p:sp>
        <p:nvSpPr>
          <p:cNvPr id="240" name="Google Shape;240;p38"/>
          <p:cNvSpPr txBox="1">
            <a:spLocks noGrp="1"/>
          </p:cNvSpPr>
          <p:nvPr>
            <p:ph type="title" idx="3"/>
          </p:nvPr>
        </p:nvSpPr>
        <p:spPr>
          <a:xfrm>
            <a:off x="713225" y="1407400"/>
            <a:ext cx="23994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41" name="Google Shape;241;p38"/>
          <p:cNvSpPr txBox="1">
            <a:spLocks noGrp="1"/>
          </p:cNvSpPr>
          <p:nvPr>
            <p:ph type="subTitle" idx="4"/>
          </p:nvPr>
        </p:nvSpPr>
        <p:spPr>
          <a:xfrm>
            <a:off x="713225" y="3804887"/>
            <a:ext cx="259195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Screens &amp; Sequence Diagram</a:t>
            </a:r>
            <a:endParaRPr dirty="0"/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6"/>
          </p:nvPr>
        </p:nvSpPr>
        <p:spPr>
          <a:xfrm>
            <a:off x="713225" y="3139850"/>
            <a:ext cx="23994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44" name="Google Shape;244;p38"/>
          <p:cNvSpPr txBox="1">
            <a:spLocks noGrp="1"/>
          </p:cNvSpPr>
          <p:nvPr>
            <p:ph type="subTitle" idx="7"/>
          </p:nvPr>
        </p:nvSpPr>
        <p:spPr>
          <a:xfrm>
            <a:off x="6237400" y="2099250"/>
            <a:ext cx="23994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Class Diagram goals</a:t>
            </a:r>
            <a:endParaRPr dirty="0"/>
          </a:p>
        </p:txBody>
      </p:sp>
      <p:sp>
        <p:nvSpPr>
          <p:cNvPr id="246" name="Google Shape;246;p38"/>
          <p:cNvSpPr txBox="1">
            <a:spLocks noGrp="1"/>
          </p:cNvSpPr>
          <p:nvPr>
            <p:ph type="title" idx="9"/>
          </p:nvPr>
        </p:nvSpPr>
        <p:spPr>
          <a:xfrm>
            <a:off x="6237400" y="1407400"/>
            <a:ext cx="23994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50" name="Google Shape;250;p38"/>
          <p:cNvSpPr txBox="1">
            <a:spLocks noGrp="1"/>
          </p:cNvSpPr>
          <p:nvPr>
            <p:ph type="subTitle" idx="16"/>
          </p:nvPr>
        </p:nvSpPr>
        <p:spPr>
          <a:xfrm>
            <a:off x="3444105" y="2099250"/>
            <a:ext cx="23994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Domain Class Diagram</a:t>
            </a:r>
            <a:endParaRPr dirty="0"/>
          </a:p>
        </p:txBody>
      </p:sp>
      <p:sp>
        <p:nvSpPr>
          <p:cNvPr id="252" name="Google Shape;252;p38"/>
          <p:cNvSpPr txBox="1">
            <a:spLocks noGrp="1"/>
          </p:cNvSpPr>
          <p:nvPr>
            <p:ph type="title" idx="18"/>
          </p:nvPr>
        </p:nvSpPr>
        <p:spPr>
          <a:xfrm>
            <a:off x="3475313" y="1407400"/>
            <a:ext cx="23994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53" name="Google Shape;253;p38"/>
          <p:cNvSpPr txBox="1">
            <a:spLocks noGrp="1"/>
          </p:cNvSpPr>
          <p:nvPr>
            <p:ph type="subTitle" idx="19"/>
          </p:nvPr>
        </p:nvSpPr>
        <p:spPr>
          <a:xfrm>
            <a:off x="3475313" y="3664450"/>
            <a:ext cx="23994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sp>
        <p:nvSpPr>
          <p:cNvPr id="255" name="Google Shape;255;p38"/>
          <p:cNvSpPr txBox="1">
            <a:spLocks noGrp="1"/>
          </p:cNvSpPr>
          <p:nvPr>
            <p:ph type="title" idx="21"/>
          </p:nvPr>
        </p:nvSpPr>
        <p:spPr>
          <a:xfrm>
            <a:off x="3475313" y="3139850"/>
            <a:ext cx="23994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Google Shape;222;p36"/>
          <p:cNvCxnSpPr/>
          <p:nvPr/>
        </p:nvCxnSpPr>
        <p:spPr>
          <a:xfrm>
            <a:off x="2479650" y="491144"/>
            <a:ext cx="418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" name="Google Shape;223;p36"/>
          <p:cNvSpPr txBox="1">
            <a:spLocks noGrp="1"/>
          </p:cNvSpPr>
          <p:nvPr>
            <p:ph type="title"/>
          </p:nvPr>
        </p:nvSpPr>
        <p:spPr>
          <a:xfrm>
            <a:off x="713250" y="-27981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/>
              <a:t>Use Cases Diagram</a:t>
            </a:r>
            <a:endParaRPr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B093F64-26B2-9C39-3E8A-0780A9B8E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035" y="532070"/>
            <a:ext cx="5538115" cy="455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47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Google Shape;222;p36"/>
          <p:cNvCxnSpPr/>
          <p:nvPr/>
        </p:nvCxnSpPr>
        <p:spPr>
          <a:xfrm>
            <a:off x="2479650" y="493500"/>
            <a:ext cx="418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" name="Google Shape;223;p36"/>
          <p:cNvSpPr txBox="1">
            <a:spLocks noGrp="1"/>
          </p:cNvSpPr>
          <p:nvPr>
            <p:ph type="title"/>
          </p:nvPr>
        </p:nvSpPr>
        <p:spPr>
          <a:xfrm>
            <a:off x="713225" y="-256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/>
              <a:t>Domain Class Diagram</a:t>
            </a:r>
            <a:endParaRPr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B469FAD-371D-AC07-FBF0-04838D6D1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85" y="567634"/>
            <a:ext cx="8876265" cy="451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776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Google Shape;222;p36"/>
          <p:cNvCxnSpPr/>
          <p:nvPr/>
        </p:nvCxnSpPr>
        <p:spPr>
          <a:xfrm>
            <a:off x="2479650" y="493500"/>
            <a:ext cx="418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" name="Google Shape;223;p36"/>
          <p:cNvSpPr txBox="1">
            <a:spLocks noGrp="1"/>
          </p:cNvSpPr>
          <p:nvPr>
            <p:ph type="title"/>
          </p:nvPr>
        </p:nvSpPr>
        <p:spPr>
          <a:xfrm>
            <a:off x="713225" y="-256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/>
              <a:t>Design Class Diagram</a:t>
            </a:r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EB8EDCF-8BFB-0BC1-9F26-388B13761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961" y="560728"/>
            <a:ext cx="5194077" cy="452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93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Google Shape;222;p36"/>
          <p:cNvCxnSpPr/>
          <p:nvPr/>
        </p:nvCxnSpPr>
        <p:spPr>
          <a:xfrm>
            <a:off x="2479650" y="496675"/>
            <a:ext cx="418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" name="Google Shape;223;p36"/>
          <p:cNvSpPr txBox="1">
            <a:spLocks noGrp="1"/>
          </p:cNvSpPr>
          <p:nvPr>
            <p:ph type="title"/>
          </p:nvPr>
        </p:nvSpPr>
        <p:spPr>
          <a:xfrm>
            <a:off x="713225" y="-224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/>
              <a:t>Login</a:t>
            </a:r>
            <a:endParaRPr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C18DE4B-BC28-51B8-AD41-4DDD0AF3B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2612" y="537601"/>
            <a:ext cx="6438725" cy="45630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Google Shape;222;p36"/>
          <p:cNvCxnSpPr/>
          <p:nvPr/>
        </p:nvCxnSpPr>
        <p:spPr>
          <a:xfrm>
            <a:off x="2479650" y="493500"/>
            <a:ext cx="418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" name="Google Shape;223;p36"/>
          <p:cNvSpPr txBox="1">
            <a:spLocks noGrp="1"/>
          </p:cNvSpPr>
          <p:nvPr>
            <p:ph type="title"/>
          </p:nvPr>
        </p:nvSpPr>
        <p:spPr>
          <a:xfrm>
            <a:off x="713225" y="-256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/>
              <a:t>Login Sequence Diagram</a:t>
            </a:r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487F3FF-AFAD-45DB-0F6E-3F1B25030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971" y="534425"/>
            <a:ext cx="7464137" cy="455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02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Google Shape;222;p36"/>
          <p:cNvCxnSpPr/>
          <p:nvPr/>
        </p:nvCxnSpPr>
        <p:spPr>
          <a:xfrm>
            <a:off x="2479650" y="496675"/>
            <a:ext cx="418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" name="Google Shape;223;p36"/>
          <p:cNvSpPr txBox="1">
            <a:spLocks noGrp="1"/>
          </p:cNvSpPr>
          <p:nvPr>
            <p:ph type="title"/>
          </p:nvPr>
        </p:nvSpPr>
        <p:spPr>
          <a:xfrm>
            <a:off x="713225" y="-224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/>
              <a:t>Add Library Member</a:t>
            </a:r>
            <a:endParaRPr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6853EF7-FA61-739F-382E-8BD9501E9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305" y="544710"/>
            <a:ext cx="4701390" cy="457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041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Google Shape;222;p36"/>
          <p:cNvCxnSpPr/>
          <p:nvPr/>
        </p:nvCxnSpPr>
        <p:spPr>
          <a:xfrm>
            <a:off x="2479650" y="493500"/>
            <a:ext cx="418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" name="Google Shape;223;p36"/>
          <p:cNvSpPr txBox="1">
            <a:spLocks noGrp="1"/>
          </p:cNvSpPr>
          <p:nvPr>
            <p:ph type="title"/>
          </p:nvPr>
        </p:nvSpPr>
        <p:spPr>
          <a:xfrm>
            <a:off x="713225" y="-256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/>
              <a:t>Add Library Member Sequence Diagram</a:t>
            </a:r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D21A7F8-8792-9458-4457-FD74F3EFA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65" y="534426"/>
            <a:ext cx="7916422" cy="456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706310"/>
      </p:ext>
    </p:extLst>
  </p:cSld>
  <p:clrMapOvr>
    <a:masterClrMapping/>
  </p:clrMapOvr>
</p:sld>
</file>

<file path=ppt/theme/theme1.xml><?xml version="1.0" encoding="utf-8"?>
<a:theme xmlns:a="http://schemas.openxmlformats.org/drawingml/2006/main" name="Dark Elegant Korean Style Project Proposal by Slidesgo">
  <a:themeElements>
    <a:clrScheme name="Simple Light">
      <a:dk1>
        <a:srgbClr val="FFFFFF"/>
      </a:dk1>
      <a:lt1>
        <a:srgbClr val="0C1621"/>
      </a:lt1>
      <a:dk2>
        <a:srgbClr val="EAC488"/>
      </a:dk2>
      <a:lt2>
        <a:srgbClr val="FBE4B4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974</TotalTime>
  <Words>105</Words>
  <Application>Microsoft Office PowerPoint</Application>
  <PresentationFormat>画面に合わせる (16:9)</PresentationFormat>
  <Paragraphs>37</Paragraphs>
  <Slides>19</Slides>
  <Notes>19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3" baseType="lpstr">
      <vt:lpstr>Unna</vt:lpstr>
      <vt:lpstr>Raleway</vt:lpstr>
      <vt:lpstr>Arial</vt:lpstr>
      <vt:lpstr>Dark Elegant Korean Style Project Proposal by Slidesgo</vt:lpstr>
      <vt:lpstr>SPS Library System October 2022 MPP Project</vt:lpstr>
      <vt:lpstr>Appendix</vt:lpstr>
      <vt:lpstr>Use Cases Diagram</vt:lpstr>
      <vt:lpstr>Domain Class Diagram</vt:lpstr>
      <vt:lpstr>Design Class Diagram</vt:lpstr>
      <vt:lpstr>Login</vt:lpstr>
      <vt:lpstr>Login Sequence Diagram</vt:lpstr>
      <vt:lpstr>Add Library Member</vt:lpstr>
      <vt:lpstr>Add Library Member Sequence Diagram</vt:lpstr>
      <vt:lpstr>Add New Book</vt:lpstr>
      <vt:lpstr>Add New Book Sequence Diagram</vt:lpstr>
      <vt:lpstr>Add New Book Copy</vt:lpstr>
      <vt:lpstr>Add New Book Copy Sequence Diagram</vt:lpstr>
      <vt:lpstr>Checkout Book</vt:lpstr>
      <vt:lpstr>Checkout Book Sequence Diagram</vt:lpstr>
      <vt:lpstr>Print Checkout Record</vt:lpstr>
      <vt:lpstr>Print Checkout Record Sequence Diagram</vt:lpstr>
      <vt:lpstr>Our Team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SPS Library System October 2022 MPP Project</dc:title>
  <dc:creator>Soe Thandar</dc:creator>
  <cp:lastModifiedBy>Soe Thandar</cp:lastModifiedBy>
  <cp:revision>40</cp:revision>
  <dcterms:modified xsi:type="dcterms:W3CDTF">2022-10-15T14:20:10Z</dcterms:modified>
</cp:coreProperties>
</file>